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74980" y="1504950"/>
            <a:ext cx="10546080" cy="3255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见到他：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vc-tools:https://github.com/vueComponent/tools/blob/master/lib/replaceLib.js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antd-tools:https://github.com/ant-design/antd-tools/blob/master/lib/replaceLib.js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20607</Words>
  <Application>WPS 演示</Application>
  <PresentationFormat>宽屏</PresentationFormat>
  <Paragraphs>1242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1028</cp:revision>
  <dcterms:created xsi:type="dcterms:W3CDTF">2023-03-11T22:04:15Z</dcterms:created>
  <dcterms:modified xsi:type="dcterms:W3CDTF">2023-03-11T22:04:15Z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